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</p:sldIdLst>
  <p:sldSz cx="9144000" cy="5143500" type="screen16x9"/>
  <p:notesSz cx="6858000" cy="9144000"/>
  <p:embeddedFontLst>
    <p:embeddedFont>
      <p:font typeface="Caveat" panose="020B0604020202020204" charset="0"/>
      <p:regular r:id="rId17"/>
      <p:bold r:id="rId18"/>
    </p:embeddedFont>
    <p:embeddedFont>
      <p:font typeface="Lexend" panose="020B0604020202020204" charset="0"/>
      <p:regular r:id="rId19"/>
      <p:bold r:id="rId20"/>
    </p:embeddedFont>
    <p:embeddedFont>
      <p:font typeface="Merriweather" panose="00000500000000000000" pitchFamily="2" charset="0"/>
      <p:regular r:id="rId21"/>
      <p:bold r:id="rId22"/>
      <p:italic r:id="rId23"/>
      <p:boldItalic r:id="rId24"/>
    </p:embeddedFont>
    <p:embeddedFont>
      <p:font typeface="Playfair Display" panose="00000500000000000000" pitchFamily="2" charset="0"/>
      <p:regular r:id="rId25"/>
      <p:bold r:id="rId26"/>
      <p:italic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802" y="6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a070f6e7ce_5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1a070f6e7ce_5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1a05004dd59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1a05004dd59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a05004dd59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a05004dd59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a05004dd59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1a05004dd59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a070f6e7ce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1a070f6e7ce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ELON MUSK APPROVED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 for listening. 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1a05004dd5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1a05004dd5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1a05004dd59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1a05004dd59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endParaRPr sz="120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1a05004dd59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1a05004dd59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a070f6e7ce_5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1a070f6e7ce_5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a05004dd59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1a05004dd59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a05004dd59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1a05004dd59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a070f6e7ce_5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1a070f6e7ce_5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1a070f6e7ce_5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1a070f6e7ce_5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AUTOLAYOUT_3">
    <p:bg>
      <p:bgPr>
        <a:solidFill>
          <a:srgbClr val="FFFFFF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title"/>
          </p:nvPr>
        </p:nvSpPr>
        <p:spPr>
          <a:xfrm>
            <a:off x="303975" y="310400"/>
            <a:ext cx="4300800" cy="1070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b="1">
                <a:solidFill>
                  <a:srgbClr val="0000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b="1">
                <a:solidFill>
                  <a:srgbClr val="0000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b="1">
                <a:solidFill>
                  <a:srgbClr val="0000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b="1">
                <a:solidFill>
                  <a:srgbClr val="0000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b="1">
                <a:solidFill>
                  <a:srgbClr val="0000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b="1">
                <a:solidFill>
                  <a:srgbClr val="0000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b="1">
                <a:solidFill>
                  <a:srgbClr val="0000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b="1">
                <a:solidFill>
                  <a:srgbClr val="0000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b="1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ubTitle" idx="1"/>
          </p:nvPr>
        </p:nvSpPr>
        <p:spPr>
          <a:xfrm>
            <a:off x="303975" y="1457300"/>
            <a:ext cx="4300800" cy="573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rgbClr val="0000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body" idx="2"/>
          </p:nvPr>
        </p:nvSpPr>
        <p:spPr>
          <a:xfrm>
            <a:off x="303975" y="2815900"/>
            <a:ext cx="4300800" cy="201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 sz="1200">
                <a:solidFill>
                  <a:schemeClr val="dk2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 sz="1200">
                <a:solidFill>
                  <a:schemeClr val="dk2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 sz="1200">
                <a:solidFill>
                  <a:schemeClr val="dk2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 sz="1200">
                <a:solidFill>
                  <a:schemeClr val="dk2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 sz="1200">
                <a:solidFill>
                  <a:schemeClr val="dk2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 sz="1200">
                <a:solidFill>
                  <a:schemeClr val="dk2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 sz="1200">
                <a:solidFill>
                  <a:schemeClr val="dk2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dark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title"/>
          </p:nvPr>
        </p:nvSpPr>
        <p:spPr>
          <a:xfrm>
            <a:off x="497625" y="680800"/>
            <a:ext cx="3913500" cy="205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0" dirty="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62" name="Google Shape;62;p14"/>
          <p:cNvSpPr txBox="1">
            <a:spLocks noGrp="1"/>
          </p:cNvSpPr>
          <p:nvPr>
            <p:ph type="subTitle" idx="1"/>
          </p:nvPr>
        </p:nvSpPr>
        <p:spPr>
          <a:xfrm>
            <a:off x="1071825" y="2736700"/>
            <a:ext cx="2765100" cy="131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500" dirty="0">
              <a:solidFill>
                <a:schemeClr val="accent4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63" name="Google Shape;63;p14"/>
          <p:cNvSpPr txBox="1">
            <a:spLocks noGrp="1"/>
          </p:cNvSpPr>
          <p:nvPr>
            <p:ph type="body" idx="2"/>
          </p:nvPr>
        </p:nvSpPr>
        <p:spPr>
          <a:xfrm>
            <a:off x="623175" y="4387975"/>
            <a:ext cx="3662400" cy="6375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lang="en-CA" dirty="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4"/>
          <p:cNvSpPr txBox="1">
            <a:spLocks noGrp="1"/>
          </p:cNvSpPr>
          <p:nvPr>
            <p:ph type="title"/>
          </p:nvPr>
        </p:nvSpPr>
        <p:spPr>
          <a:xfrm>
            <a:off x="311700" y="405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/>
          <p:nvPr/>
        </p:nvSpPr>
        <p:spPr>
          <a:xfrm rot="-2700000" flipH="1">
            <a:off x="-256334" y="2110698"/>
            <a:ext cx="9656674" cy="773858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25"/>
          <p:cNvSpPr txBox="1">
            <a:spLocks noGrp="1"/>
          </p:cNvSpPr>
          <p:nvPr>
            <p:ph type="title"/>
          </p:nvPr>
        </p:nvSpPr>
        <p:spPr>
          <a:xfrm>
            <a:off x="311700" y="420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20">
                <a:latin typeface="Merriweather"/>
                <a:ea typeface="Merriweather"/>
                <a:cs typeface="Merriweather"/>
                <a:sym typeface="Merriweather"/>
              </a:rPr>
              <a:t>Economic Analysis</a:t>
            </a:r>
            <a:endParaRPr sz="282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82" name="Google Shape;182;p26"/>
          <p:cNvSpPr/>
          <p:nvPr/>
        </p:nvSpPr>
        <p:spPr>
          <a:xfrm rot="-1530920">
            <a:off x="4496518" y="1663518"/>
            <a:ext cx="241670" cy="507627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4" name="Google Shape;18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77050" y="137050"/>
            <a:ext cx="806275" cy="80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7"/>
          <p:cNvSpPr txBox="1">
            <a:spLocks noGrp="1"/>
          </p:cNvSpPr>
          <p:nvPr>
            <p:ph type="title"/>
          </p:nvPr>
        </p:nvSpPr>
        <p:spPr>
          <a:xfrm>
            <a:off x="311700" y="9190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196" name="Google Shape;19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45625" y="199510"/>
            <a:ext cx="574511" cy="62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1220615" y="175022"/>
            <a:ext cx="574510" cy="62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8"/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The End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203" name="Google Shape;20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0475" y="841800"/>
            <a:ext cx="5563049" cy="3707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03575" y="1324175"/>
            <a:ext cx="2237549" cy="1636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>
            <a:spLocks noGrp="1"/>
          </p:cNvSpPr>
          <p:nvPr>
            <p:ph type="title"/>
          </p:nvPr>
        </p:nvSpPr>
        <p:spPr>
          <a:xfrm>
            <a:off x="553500" y="453100"/>
            <a:ext cx="3590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endParaRPr sz="2820" dirty="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69" name="Google Shape;69;p15"/>
          <p:cNvSpPr txBox="1">
            <a:spLocks noGrp="1"/>
          </p:cNvSpPr>
          <p:nvPr>
            <p:ph type="body" idx="1"/>
          </p:nvPr>
        </p:nvSpPr>
        <p:spPr>
          <a:xfrm>
            <a:off x="1166275" y="1101225"/>
            <a:ext cx="4074000" cy="173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Font typeface="Lexend"/>
              <a:buChar char="-"/>
            </a:pPr>
            <a:endParaRPr lang="en-CA" sz="1300" dirty="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70" name="Google Shape;70;p15"/>
          <p:cNvSpPr txBox="1"/>
          <p:nvPr/>
        </p:nvSpPr>
        <p:spPr>
          <a:xfrm>
            <a:off x="4704530" y="3488175"/>
            <a:ext cx="3721800" cy="707856"/>
          </a:xfrm>
          <a:prstGeom prst="rect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>
              <a:spcBef>
                <a:spcPts val="1200"/>
              </a:spcBef>
              <a:spcAft>
                <a:spcPts val="1200"/>
              </a:spcAft>
            </a:pPr>
            <a:endParaRPr lang="en-US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/>
          <p:nvPr/>
        </p:nvSpPr>
        <p:spPr>
          <a:xfrm rot="2700000">
            <a:off x="8109921" y="2861937"/>
            <a:ext cx="773858" cy="3076975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7000"/>
              </a:srgbClr>
            </a:outerShdw>
            <a:reflection endPos="30000" dist="38100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346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endParaRPr sz="2820" dirty="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79" name="Google Shape;79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726100" cy="12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Lexend"/>
              <a:buChar char="-"/>
            </a:pPr>
            <a:endParaRPr sz="1500" dirty="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82" name="Google Shape;82;p16"/>
          <p:cNvSpPr txBox="1">
            <a:spLocks noGrp="1"/>
          </p:cNvSpPr>
          <p:nvPr>
            <p:ph type="body" idx="1"/>
          </p:nvPr>
        </p:nvSpPr>
        <p:spPr>
          <a:xfrm>
            <a:off x="3187450" y="2837325"/>
            <a:ext cx="5196000" cy="156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exend"/>
              <a:buChar char="-"/>
            </a:pPr>
            <a:endParaRPr sz="1400" dirty="0"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 txBox="1">
            <a:spLocks noGrp="1"/>
          </p:cNvSpPr>
          <p:nvPr>
            <p:ph type="title"/>
          </p:nvPr>
        </p:nvSpPr>
        <p:spPr>
          <a:xfrm>
            <a:off x="311700" y="405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7" name="Picture 6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7F752F0C-75F0-188E-325D-CA299603BD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5345" y="4160076"/>
            <a:ext cx="1268655" cy="79776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8"/>
          <p:cNvSpPr txBox="1">
            <a:spLocks noGrp="1"/>
          </p:cNvSpPr>
          <p:nvPr>
            <p:ph type="title"/>
          </p:nvPr>
        </p:nvSpPr>
        <p:spPr>
          <a:xfrm>
            <a:off x="154425" y="105700"/>
            <a:ext cx="8906100" cy="912000"/>
          </a:xfrm>
          <a:prstGeom prst="rect">
            <a:avLst/>
          </a:prstGeom>
          <a:gradFill>
            <a:gsLst>
              <a:gs pos="0">
                <a:srgbClr val="DB0000"/>
              </a:gs>
              <a:gs pos="100000">
                <a:srgbClr val="540303"/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20" dirty="0"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20" dirty="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97" name="Google Shape;9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73725" y="2790813"/>
            <a:ext cx="6667500" cy="235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338574" y="3553263"/>
            <a:ext cx="588475" cy="827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8287899" y="3553275"/>
            <a:ext cx="588475" cy="827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1"/>
          <p:cNvSpPr txBox="1">
            <a:spLocks noGrp="1"/>
          </p:cNvSpPr>
          <p:nvPr>
            <p:ph type="title"/>
          </p:nvPr>
        </p:nvSpPr>
        <p:spPr>
          <a:xfrm>
            <a:off x="699600" y="445025"/>
            <a:ext cx="568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26" name="Google Shape;126;p21"/>
          <p:cNvSpPr txBox="1"/>
          <p:nvPr/>
        </p:nvSpPr>
        <p:spPr>
          <a:xfrm>
            <a:off x="396250" y="1973500"/>
            <a:ext cx="1398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21"/>
          <p:cNvSpPr txBox="1"/>
          <p:nvPr/>
        </p:nvSpPr>
        <p:spPr>
          <a:xfrm>
            <a:off x="2731525" y="1193713"/>
            <a:ext cx="4050600" cy="663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endParaRPr sz="2600" b="1" dirty="0">
              <a:solidFill>
                <a:schemeClr val="lt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131" name="Google Shape;13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82126" y="132075"/>
            <a:ext cx="1430377" cy="1649424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1"/>
          <p:cNvSpPr txBox="1"/>
          <p:nvPr/>
        </p:nvSpPr>
        <p:spPr>
          <a:xfrm>
            <a:off x="2731525" y="4105075"/>
            <a:ext cx="4050600" cy="748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endParaRPr sz="3000" b="1" dirty="0">
              <a:solidFill>
                <a:schemeClr val="lt1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2"/>
          <p:cNvSpPr/>
          <p:nvPr/>
        </p:nvSpPr>
        <p:spPr>
          <a:xfrm rot="2700000">
            <a:off x="7000121" y="-718979"/>
            <a:ext cx="773858" cy="7188306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22"/>
          <p:cNvSpPr/>
          <p:nvPr/>
        </p:nvSpPr>
        <p:spPr>
          <a:xfrm rot="2700000">
            <a:off x="1370021" y="-1306704"/>
            <a:ext cx="773858" cy="7188306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22"/>
          <p:cNvSpPr txBox="1"/>
          <p:nvPr/>
        </p:nvSpPr>
        <p:spPr>
          <a:xfrm>
            <a:off x="396250" y="1973500"/>
            <a:ext cx="1398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22"/>
          <p:cNvSpPr txBox="1"/>
          <p:nvPr/>
        </p:nvSpPr>
        <p:spPr>
          <a:xfrm>
            <a:off x="342850" y="195400"/>
            <a:ext cx="6735600" cy="5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700" b="1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How did we choose our final design?</a:t>
            </a:r>
            <a:endParaRPr sz="2700" b="1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142" name="Google Shape;142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6419324" y="0"/>
            <a:ext cx="2523051" cy="20957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49" name="Google Shape;149;p23"/>
          <p:cNvSpPr txBox="1"/>
          <p:nvPr/>
        </p:nvSpPr>
        <p:spPr>
          <a:xfrm>
            <a:off x="396250" y="1973500"/>
            <a:ext cx="1398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0" name="Google Shape;15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7">
            <a:off x="7824025" y="159251"/>
            <a:ext cx="1008276" cy="1055798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3"/>
          <p:cNvSpPr txBox="1"/>
          <p:nvPr/>
        </p:nvSpPr>
        <p:spPr>
          <a:xfrm>
            <a:off x="2785925" y="4408100"/>
            <a:ext cx="4050600" cy="5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endParaRPr sz="2700" b="1" dirty="0">
              <a:solidFill>
                <a:srgbClr val="FFFFFF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</Words>
  <Application>Microsoft Office PowerPoint</Application>
  <PresentationFormat>On-screen Show (16:9)</PresentationFormat>
  <Paragraphs>6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Lexend</vt:lpstr>
      <vt:lpstr>Caveat</vt:lpstr>
      <vt:lpstr>Arial</vt:lpstr>
      <vt:lpstr>Merriweather</vt:lpstr>
      <vt:lpstr>Playfair Display</vt:lpstr>
      <vt:lpstr>Simple Dark</vt:lpstr>
      <vt:lpstr>PowerPoint Presentation</vt:lpstr>
      <vt:lpstr>PowerPoint Presentation</vt:lpstr>
      <vt:lpstr>PowerPoint Presentation</vt:lpstr>
      <vt:lpstr>PowerPoint Presentation</vt:lpstr>
      <vt:lpstr>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Economic Analysis</vt:lpstr>
      <vt:lpstr>PowerPoint Presentation</vt:lpstr>
      <vt:lpstr>The 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Ibrahim Ahmed</dc:creator>
  <cp:lastModifiedBy>Ibrahim Ahmed</cp:lastModifiedBy>
  <cp:revision>1</cp:revision>
  <dcterms:modified xsi:type="dcterms:W3CDTF">2023-03-04T19:13:10Z</dcterms:modified>
</cp:coreProperties>
</file>